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sldIdLst>
    <p:sldId id="375" r:id="rId5"/>
    <p:sldId id="400" r:id="rId6"/>
    <p:sldId id="398" r:id="rId7"/>
    <p:sldId id="399" r:id="rId8"/>
    <p:sldId id="393" r:id="rId9"/>
    <p:sldId id="383" r:id="rId10"/>
    <p:sldId id="394" r:id="rId11"/>
    <p:sldId id="384" r:id="rId12"/>
    <p:sldId id="386" r:id="rId13"/>
    <p:sldId id="385" r:id="rId14"/>
    <p:sldId id="382" r:id="rId15"/>
    <p:sldId id="389" r:id="rId16"/>
    <p:sldId id="391" r:id="rId17"/>
    <p:sldId id="392" r:id="rId18"/>
    <p:sldId id="376" r:id="rId19"/>
    <p:sldId id="377" r:id="rId20"/>
    <p:sldId id="378" r:id="rId21"/>
    <p:sldId id="379" r:id="rId22"/>
    <p:sldId id="380" r:id="rId23"/>
    <p:sldId id="387" r:id="rId24"/>
    <p:sldId id="397" r:id="rId25"/>
    <p:sldId id="396" r:id="rId26"/>
    <p:sldId id="395" r:id="rId27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59"/>
  </p:normalViewPr>
  <p:slideViewPr>
    <p:cSldViewPr snapToGrid="0" snapToObjects="1">
      <p:cViewPr varScale="1">
        <p:scale>
          <a:sx n="88" d="100"/>
          <a:sy n="88" d="100"/>
        </p:scale>
        <p:origin x="5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20916-EB13-4D73-8024-3C805DEA4642}" type="datetimeFigureOut">
              <a:rPr lang="da-DK" smtClean="0"/>
              <a:t>16-01-2017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99398E-56A2-4DDA-896E-C330ED2B957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2540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Hvordan</a:t>
            </a:r>
            <a:r>
              <a:rPr lang="en-US" dirty="0" smtClean="0"/>
              <a:t> </a:t>
            </a:r>
            <a:r>
              <a:rPr lang="en-US" dirty="0" err="1" smtClean="0"/>
              <a:t>gør</a:t>
            </a:r>
            <a:r>
              <a:rPr lang="en-US" dirty="0" smtClean="0"/>
              <a:t> man </a:t>
            </a:r>
            <a:r>
              <a:rPr lang="en-US" dirty="0" err="1" smtClean="0"/>
              <a:t>lige</a:t>
            </a:r>
            <a:r>
              <a:rPr lang="en-US" dirty="0" smtClean="0"/>
              <a:t> </a:t>
            </a:r>
            <a:r>
              <a:rPr lang="en-US" dirty="0" err="1" smtClean="0"/>
              <a:t>det</a:t>
            </a:r>
            <a:r>
              <a:rPr lang="en-US" dirty="0" smtClean="0"/>
              <a:t>?</a:t>
            </a:r>
          </a:p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5F715-94E5-4C65-8B2A-0731F14345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2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Pixi</a:t>
            </a:r>
            <a:r>
              <a:rPr lang="en-US" dirty="0"/>
              <a:t> version </a:t>
            </a:r>
            <a:r>
              <a:rPr lang="en-US" dirty="0" err="1"/>
              <a:t>af</a:t>
            </a:r>
            <a:r>
              <a:rPr lang="en-US" dirty="0"/>
              <a:t> den </a:t>
            </a:r>
            <a:r>
              <a:rPr lang="en-US" dirty="0" err="1"/>
              <a:t>omfattende</a:t>
            </a:r>
            <a:r>
              <a:rPr lang="en-US" dirty="0"/>
              <a:t> </a:t>
            </a:r>
            <a:r>
              <a:rPr lang="en-US" dirty="0" err="1"/>
              <a:t>evaluering</a:t>
            </a:r>
            <a:r>
              <a:rPr lang="en-US" dirty="0"/>
              <a:t>, </a:t>
            </a:r>
            <a:r>
              <a:rPr lang="en-US" dirty="0" err="1"/>
              <a:t>som</a:t>
            </a:r>
            <a:r>
              <a:rPr lang="en-US" dirty="0"/>
              <a:t> vi </a:t>
            </a:r>
            <a:r>
              <a:rPr lang="en-US" dirty="0" err="1"/>
              <a:t>hvert</a:t>
            </a:r>
            <a:r>
              <a:rPr lang="en-US" dirty="0"/>
              <a:t> </a:t>
            </a:r>
            <a:r>
              <a:rPr lang="en-US" dirty="0" err="1"/>
              <a:t>år</a:t>
            </a:r>
            <a:r>
              <a:rPr lang="en-US" dirty="0"/>
              <a:t> laver – og </a:t>
            </a:r>
            <a:r>
              <a:rPr lang="en-US" dirty="0" err="1"/>
              <a:t>bruger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at </a:t>
            </a:r>
            <a:r>
              <a:rPr lang="en-US" dirty="0" err="1"/>
              <a:t>vedligeholde</a:t>
            </a:r>
            <a:r>
              <a:rPr lang="en-US" dirty="0"/>
              <a:t> og </a:t>
            </a:r>
            <a:r>
              <a:rPr lang="en-US" dirty="0" err="1"/>
              <a:t>udvikle</a:t>
            </a:r>
            <a:r>
              <a:rPr lang="en-US" dirty="0"/>
              <a:t> SFL.</a:t>
            </a:r>
          </a:p>
          <a:p>
            <a:endParaRPr lang="en-US" dirty="0"/>
          </a:p>
          <a:p>
            <a:r>
              <a:rPr lang="en-US" dirty="0"/>
              <a:t>Tal og </a:t>
            </a:r>
            <a:r>
              <a:rPr lang="en-US" dirty="0" err="1"/>
              <a:t>oplevelse</a:t>
            </a:r>
            <a:r>
              <a:rPr lang="en-US" dirty="0"/>
              <a:t>!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Knap 40.000 </a:t>
            </a:r>
            <a:r>
              <a:rPr lang="en-US" dirty="0" err="1"/>
              <a:t>fightere</a:t>
            </a:r>
            <a:r>
              <a:rPr lang="en-US" dirty="0"/>
              <a:t> og </a:t>
            </a:r>
            <a:r>
              <a:rPr lang="en-US" dirty="0" err="1"/>
              <a:t>deltagere</a:t>
            </a:r>
            <a:r>
              <a:rPr lang="en-US" dirty="0"/>
              <a:t> </a:t>
            </a:r>
            <a:r>
              <a:rPr lang="en-US" dirty="0" err="1"/>
              <a:t>mailadresser</a:t>
            </a:r>
            <a:r>
              <a:rPr lang="en-US" dirty="0"/>
              <a:t> – 39% </a:t>
            </a:r>
            <a:r>
              <a:rPr lang="en-US" dirty="0" err="1"/>
              <a:t>svar</a:t>
            </a:r>
            <a:r>
              <a:rPr lang="en-US" dirty="0"/>
              <a:t> - </a:t>
            </a:r>
          </a:p>
          <a:p>
            <a:r>
              <a:rPr lang="en-US" dirty="0"/>
              <a:t>15.575 </a:t>
            </a:r>
            <a:r>
              <a:rPr lang="en-US" dirty="0" err="1"/>
              <a:t>besvarelser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Frivillige</a:t>
            </a:r>
            <a:r>
              <a:rPr lang="en-US" dirty="0"/>
              <a:t> – 1.711, 53% </a:t>
            </a:r>
            <a:r>
              <a:rPr lang="en-US" dirty="0" err="1"/>
              <a:t>svar</a:t>
            </a:r>
            <a:r>
              <a:rPr lang="en-US" dirty="0"/>
              <a:t> – 907 </a:t>
            </a:r>
            <a:r>
              <a:rPr lang="en-US" dirty="0" err="1"/>
              <a:t>besvarelser</a:t>
            </a:r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5F715-94E5-4C65-8B2A-0731F14345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33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Pixi</a:t>
            </a:r>
            <a:r>
              <a:rPr lang="en-US" dirty="0" smtClean="0"/>
              <a:t> version </a:t>
            </a:r>
            <a:r>
              <a:rPr lang="en-US" dirty="0" err="1" smtClean="0"/>
              <a:t>af</a:t>
            </a:r>
            <a:r>
              <a:rPr lang="en-US" dirty="0" smtClean="0"/>
              <a:t> den </a:t>
            </a:r>
            <a:r>
              <a:rPr lang="en-US" dirty="0" err="1" smtClean="0"/>
              <a:t>omfattende</a:t>
            </a:r>
            <a:r>
              <a:rPr lang="en-US" dirty="0" smtClean="0"/>
              <a:t> </a:t>
            </a:r>
            <a:r>
              <a:rPr lang="en-US" dirty="0" err="1" smtClean="0"/>
              <a:t>evaluering</a:t>
            </a:r>
            <a:r>
              <a:rPr lang="en-US" dirty="0" smtClean="0"/>
              <a:t>, </a:t>
            </a:r>
            <a:r>
              <a:rPr lang="en-US" dirty="0" err="1" smtClean="0"/>
              <a:t>som</a:t>
            </a:r>
            <a:r>
              <a:rPr lang="en-US" dirty="0" smtClean="0"/>
              <a:t> vi </a:t>
            </a:r>
            <a:r>
              <a:rPr lang="en-US" dirty="0" err="1" smtClean="0"/>
              <a:t>hvert</a:t>
            </a:r>
            <a:r>
              <a:rPr lang="en-US" dirty="0" smtClean="0"/>
              <a:t> </a:t>
            </a:r>
            <a:r>
              <a:rPr lang="en-US" dirty="0" err="1" smtClean="0"/>
              <a:t>år</a:t>
            </a:r>
            <a:r>
              <a:rPr lang="en-US" dirty="0" smtClean="0"/>
              <a:t> laver – og </a:t>
            </a:r>
            <a:r>
              <a:rPr lang="en-US" dirty="0" err="1" smtClean="0"/>
              <a:t>bruger</a:t>
            </a:r>
            <a:r>
              <a:rPr lang="en-US" dirty="0" smtClean="0"/>
              <a:t> </a:t>
            </a:r>
            <a:r>
              <a:rPr lang="en-US" dirty="0" err="1" smtClean="0"/>
              <a:t>til</a:t>
            </a:r>
            <a:r>
              <a:rPr lang="en-US" dirty="0" smtClean="0"/>
              <a:t> at </a:t>
            </a:r>
            <a:r>
              <a:rPr lang="en-US" dirty="0" err="1" smtClean="0"/>
              <a:t>vedligeholde</a:t>
            </a:r>
            <a:r>
              <a:rPr lang="en-US" dirty="0" smtClean="0"/>
              <a:t> og </a:t>
            </a:r>
            <a:r>
              <a:rPr lang="en-US" dirty="0" err="1" smtClean="0"/>
              <a:t>udvikle</a:t>
            </a:r>
            <a:r>
              <a:rPr lang="en-US" dirty="0" smtClean="0"/>
              <a:t> SFL.</a:t>
            </a:r>
          </a:p>
          <a:p>
            <a:endParaRPr lang="en-US" dirty="0"/>
          </a:p>
          <a:p>
            <a:r>
              <a:rPr lang="en-US" dirty="0" smtClean="0"/>
              <a:t>Tal </a:t>
            </a:r>
            <a:r>
              <a:rPr lang="en-US" dirty="0"/>
              <a:t>og </a:t>
            </a:r>
            <a:r>
              <a:rPr lang="en-US" dirty="0" err="1"/>
              <a:t>oplevelse</a:t>
            </a:r>
            <a:r>
              <a:rPr lang="en-US" dirty="0"/>
              <a:t>!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Knap 40.000 </a:t>
            </a:r>
            <a:r>
              <a:rPr lang="en-US" dirty="0" err="1" smtClean="0"/>
              <a:t>fightere</a:t>
            </a:r>
            <a:r>
              <a:rPr lang="en-US" dirty="0" smtClean="0"/>
              <a:t> og </a:t>
            </a:r>
            <a:r>
              <a:rPr lang="en-US" dirty="0" err="1" smtClean="0"/>
              <a:t>deltagere</a:t>
            </a:r>
            <a:r>
              <a:rPr lang="en-US" dirty="0" smtClean="0"/>
              <a:t> </a:t>
            </a:r>
            <a:r>
              <a:rPr lang="en-US" dirty="0" err="1" smtClean="0"/>
              <a:t>mailadresser</a:t>
            </a:r>
            <a:r>
              <a:rPr lang="en-US" dirty="0" smtClean="0"/>
              <a:t> – 39% </a:t>
            </a:r>
            <a:r>
              <a:rPr lang="en-US" dirty="0" err="1" smtClean="0"/>
              <a:t>svar</a:t>
            </a:r>
            <a:r>
              <a:rPr lang="en-US" dirty="0" smtClean="0"/>
              <a:t> - </a:t>
            </a:r>
          </a:p>
          <a:p>
            <a:r>
              <a:rPr lang="en-US" dirty="0" smtClean="0"/>
              <a:t>15.575 </a:t>
            </a:r>
            <a:r>
              <a:rPr lang="en-US" dirty="0" err="1" smtClean="0"/>
              <a:t>besvarelser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Frivillige</a:t>
            </a:r>
            <a:r>
              <a:rPr lang="en-US" dirty="0" smtClean="0"/>
              <a:t> – 1.711, 53% </a:t>
            </a:r>
            <a:r>
              <a:rPr lang="en-US" dirty="0" err="1" smtClean="0"/>
              <a:t>svar</a:t>
            </a:r>
            <a:r>
              <a:rPr lang="en-US" dirty="0" smtClean="0"/>
              <a:t> – 907 </a:t>
            </a:r>
            <a:r>
              <a:rPr lang="en-US" dirty="0" err="1" smtClean="0"/>
              <a:t>besvarelser</a:t>
            </a:r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5F715-94E5-4C65-8B2A-0731F14345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48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Pixi</a:t>
            </a:r>
            <a:r>
              <a:rPr lang="en-US" dirty="0" smtClean="0"/>
              <a:t> version </a:t>
            </a:r>
            <a:r>
              <a:rPr lang="en-US" dirty="0" err="1" smtClean="0"/>
              <a:t>af</a:t>
            </a:r>
            <a:r>
              <a:rPr lang="en-US" dirty="0" smtClean="0"/>
              <a:t> den </a:t>
            </a:r>
            <a:r>
              <a:rPr lang="en-US" dirty="0" err="1" smtClean="0"/>
              <a:t>omfattende</a:t>
            </a:r>
            <a:r>
              <a:rPr lang="en-US" dirty="0" smtClean="0"/>
              <a:t> </a:t>
            </a:r>
            <a:r>
              <a:rPr lang="en-US" dirty="0" err="1" smtClean="0"/>
              <a:t>evaluering</a:t>
            </a:r>
            <a:r>
              <a:rPr lang="en-US" dirty="0" smtClean="0"/>
              <a:t>, </a:t>
            </a:r>
            <a:r>
              <a:rPr lang="en-US" dirty="0" err="1" smtClean="0"/>
              <a:t>som</a:t>
            </a:r>
            <a:r>
              <a:rPr lang="en-US" dirty="0" smtClean="0"/>
              <a:t> vi </a:t>
            </a:r>
            <a:r>
              <a:rPr lang="en-US" dirty="0" err="1" smtClean="0"/>
              <a:t>hvert</a:t>
            </a:r>
            <a:r>
              <a:rPr lang="en-US" dirty="0" smtClean="0"/>
              <a:t> </a:t>
            </a:r>
            <a:r>
              <a:rPr lang="en-US" dirty="0" err="1" smtClean="0"/>
              <a:t>år</a:t>
            </a:r>
            <a:r>
              <a:rPr lang="en-US" dirty="0" smtClean="0"/>
              <a:t> laver – og </a:t>
            </a:r>
            <a:r>
              <a:rPr lang="en-US" dirty="0" err="1" smtClean="0"/>
              <a:t>bruger</a:t>
            </a:r>
            <a:r>
              <a:rPr lang="en-US" dirty="0" smtClean="0"/>
              <a:t> </a:t>
            </a:r>
            <a:r>
              <a:rPr lang="en-US" dirty="0" err="1" smtClean="0"/>
              <a:t>til</a:t>
            </a:r>
            <a:r>
              <a:rPr lang="en-US" dirty="0" smtClean="0"/>
              <a:t> at </a:t>
            </a:r>
            <a:r>
              <a:rPr lang="en-US" dirty="0" err="1" smtClean="0"/>
              <a:t>vedligeholde</a:t>
            </a:r>
            <a:r>
              <a:rPr lang="en-US" dirty="0" smtClean="0"/>
              <a:t> og </a:t>
            </a:r>
            <a:r>
              <a:rPr lang="en-US" dirty="0" err="1" smtClean="0"/>
              <a:t>udvikle</a:t>
            </a:r>
            <a:r>
              <a:rPr lang="en-US" dirty="0" smtClean="0"/>
              <a:t> SFL.</a:t>
            </a:r>
          </a:p>
          <a:p>
            <a:endParaRPr lang="en-US" dirty="0"/>
          </a:p>
          <a:p>
            <a:r>
              <a:rPr lang="en-US" dirty="0" smtClean="0"/>
              <a:t>Tal </a:t>
            </a:r>
            <a:r>
              <a:rPr lang="en-US" dirty="0"/>
              <a:t>og </a:t>
            </a:r>
            <a:r>
              <a:rPr lang="en-US" dirty="0" err="1"/>
              <a:t>oplevelse</a:t>
            </a:r>
            <a:r>
              <a:rPr lang="en-US" dirty="0"/>
              <a:t>!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Knap 40.000 </a:t>
            </a:r>
            <a:r>
              <a:rPr lang="en-US" dirty="0" err="1" smtClean="0"/>
              <a:t>fightere</a:t>
            </a:r>
            <a:r>
              <a:rPr lang="en-US" dirty="0" smtClean="0"/>
              <a:t> og </a:t>
            </a:r>
            <a:r>
              <a:rPr lang="en-US" dirty="0" err="1" smtClean="0"/>
              <a:t>deltagere</a:t>
            </a:r>
            <a:r>
              <a:rPr lang="en-US" dirty="0" smtClean="0"/>
              <a:t> </a:t>
            </a:r>
            <a:r>
              <a:rPr lang="en-US" dirty="0" err="1" smtClean="0"/>
              <a:t>mailadresser</a:t>
            </a:r>
            <a:r>
              <a:rPr lang="en-US" dirty="0" smtClean="0"/>
              <a:t> – 39% </a:t>
            </a:r>
            <a:r>
              <a:rPr lang="en-US" dirty="0" err="1" smtClean="0"/>
              <a:t>svar</a:t>
            </a:r>
            <a:r>
              <a:rPr lang="en-US" dirty="0" smtClean="0"/>
              <a:t> - </a:t>
            </a:r>
          </a:p>
          <a:p>
            <a:r>
              <a:rPr lang="en-US" dirty="0" smtClean="0"/>
              <a:t>15.575 </a:t>
            </a:r>
            <a:r>
              <a:rPr lang="en-US" dirty="0" err="1" smtClean="0"/>
              <a:t>besvarelser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Frivillige</a:t>
            </a:r>
            <a:r>
              <a:rPr lang="en-US" dirty="0" smtClean="0"/>
              <a:t> – 1.711, 53% </a:t>
            </a:r>
            <a:r>
              <a:rPr lang="en-US" dirty="0" err="1" smtClean="0"/>
              <a:t>svar</a:t>
            </a:r>
            <a:r>
              <a:rPr lang="en-US" dirty="0" smtClean="0"/>
              <a:t> – 907 </a:t>
            </a:r>
            <a:r>
              <a:rPr lang="en-US" dirty="0" err="1" smtClean="0"/>
              <a:t>besvarelser</a:t>
            </a:r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5F715-94E5-4C65-8B2A-0731F143453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48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Pixi</a:t>
            </a:r>
            <a:r>
              <a:rPr lang="en-US" dirty="0" smtClean="0"/>
              <a:t> version </a:t>
            </a:r>
            <a:r>
              <a:rPr lang="en-US" dirty="0" err="1" smtClean="0"/>
              <a:t>af</a:t>
            </a:r>
            <a:r>
              <a:rPr lang="en-US" dirty="0" smtClean="0"/>
              <a:t> den </a:t>
            </a:r>
            <a:r>
              <a:rPr lang="en-US" dirty="0" err="1" smtClean="0"/>
              <a:t>omfattende</a:t>
            </a:r>
            <a:r>
              <a:rPr lang="en-US" dirty="0" smtClean="0"/>
              <a:t> </a:t>
            </a:r>
            <a:r>
              <a:rPr lang="en-US" dirty="0" err="1" smtClean="0"/>
              <a:t>evaluering</a:t>
            </a:r>
            <a:r>
              <a:rPr lang="en-US" dirty="0" smtClean="0"/>
              <a:t>, </a:t>
            </a:r>
            <a:r>
              <a:rPr lang="en-US" dirty="0" err="1" smtClean="0"/>
              <a:t>som</a:t>
            </a:r>
            <a:r>
              <a:rPr lang="en-US" dirty="0" smtClean="0"/>
              <a:t> vi </a:t>
            </a:r>
            <a:r>
              <a:rPr lang="en-US" dirty="0" err="1" smtClean="0"/>
              <a:t>hvert</a:t>
            </a:r>
            <a:r>
              <a:rPr lang="en-US" dirty="0" smtClean="0"/>
              <a:t> </a:t>
            </a:r>
            <a:r>
              <a:rPr lang="en-US" dirty="0" err="1" smtClean="0"/>
              <a:t>år</a:t>
            </a:r>
            <a:r>
              <a:rPr lang="en-US" dirty="0" smtClean="0"/>
              <a:t> laver – og </a:t>
            </a:r>
            <a:r>
              <a:rPr lang="en-US" dirty="0" err="1" smtClean="0"/>
              <a:t>bruger</a:t>
            </a:r>
            <a:r>
              <a:rPr lang="en-US" dirty="0" smtClean="0"/>
              <a:t> </a:t>
            </a:r>
            <a:r>
              <a:rPr lang="en-US" dirty="0" err="1" smtClean="0"/>
              <a:t>til</a:t>
            </a:r>
            <a:r>
              <a:rPr lang="en-US" dirty="0" smtClean="0"/>
              <a:t> at </a:t>
            </a:r>
            <a:r>
              <a:rPr lang="en-US" dirty="0" err="1" smtClean="0"/>
              <a:t>vedligeholde</a:t>
            </a:r>
            <a:r>
              <a:rPr lang="en-US" dirty="0" smtClean="0"/>
              <a:t> og </a:t>
            </a:r>
            <a:r>
              <a:rPr lang="en-US" dirty="0" err="1" smtClean="0"/>
              <a:t>udvikle</a:t>
            </a:r>
            <a:r>
              <a:rPr lang="en-US" dirty="0" smtClean="0"/>
              <a:t> SFL.</a:t>
            </a:r>
          </a:p>
          <a:p>
            <a:endParaRPr lang="en-US" dirty="0"/>
          </a:p>
          <a:p>
            <a:r>
              <a:rPr lang="en-US" dirty="0" smtClean="0"/>
              <a:t>Tal </a:t>
            </a:r>
            <a:r>
              <a:rPr lang="en-US" dirty="0"/>
              <a:t>og </a:t>
            </a:r>
            <a:r>
              <a:rPr lang="en-US" dirty="0" err="1"/>
              <a:t>oplevelse</a:t>
            </a:r>
            <a:r>
              <a:rPr lang="en-US" dirty="0"/>
              <a:t>!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Knap 40.000 </a:t>
            </a:r>
            <a:r>
              <a:rPr lang="en-US" dirty="0" err="1" smtClean="0"/>
              <a:t>fightere</a:t>
            </a:r>
            <a:r>
              <a:rPr lang="en-US" dirty="0" smtClean="0"/>
              <a:t> og </a:t>
            </a:r>
            <a:r>
              <a:rPr lang="en-US" dirty="0" err="1" smtClean="0"/>
              <a:t>deltagere</a:t>
            </a:r>
            <a:r>
              <a:rPr lang="en-US" dirty="0" smtClean="0"/>
              <a:t> </a:t>
            </a:r>
            <a:r>
              <a:rPr lang="en-US" dirty="0" err="1" smtClean="0"/>
              <a:t>mailadresser</a:t>
            </a:r>
            <a:r>
              <a:rPr lang="en-US" dirty="0" smtClean="0"/>
              <a:t> – 39% </a:t>
            </a:r>
            <a:r>
              <a:rPr lang="en-US" dirty="0" err="1" smtClean="0"/>
              <a:t>svar</a:t>
            </a:r>
            <a:r>
              <a:rPr lang="en-US" dirty="0" smtClean="0"/>
              <a:t> - </a:t>
            </a:r>
          </a:p>
          <a:p>
            <a:r>
              <a:rPr lang="en-US" dirty="0" smtClean="0"/>
              <a:t>15.575 </a:t>
            </a:r>
            <a:r>
              <a:rPr lang="en-US" dirty="0" err="1" smtClean="0"/>
              <a:t>besvarelser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Frivillige</a:t>
            </a:r>
            <a:r>
              <a:rPr lang="en-US" dirty="0" smtClean="0"/>
              <a:t> – 1.711, 53% </a:t>
            </a:r>
            <a:r>
              <a:rPr lang="en-US" dirty="0" err="1" smtClean="0"/>
              <a:t>svar</a:t>
            </a:r>
            <a:r>
              <a:rPr lang="en-US" dirty="0" smtClean="0"/>
              <a:t> – 907 </a:t>
            </a:r>
            <a:r>
              <a:rPr lang="en-US" dirty="0" err="1" smtClean="0"/>
              <a:t>besvarelser</a:t>
            </a:r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5F715-94E5-4C65-8B2A-0731F143453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48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Pixi</a:t>
            </a:r>
            <a:r>
              <a:rPr lang="en-US" dirty="0" smtClean="0"/>
              <a:t> version </a:t>
            </a:r>
            <a:r>
              <a:rPr lang="en-US" dirty="0" err="1" smtClean="0"/>
              <a:t>af</a:t>
            </a:r>
            <a:r>
              <a:rPr lang="en-US" dirty="0" smtClean="0"/>
              <a:t> den </a:t>
            </a:r>
            <a:r>
              <a:rPr lang="en-US" dirty="0" err="1" smtClean="0"/>
              <a:t>omfattende</a:t>
            </a:r>
            <a:r>
              <a:rPr lang="en-US" dirty="0" smtClean="0"/>
              <a:t> </a:t>
            </a:r>
            <a:r>
              <a:rPr lang="en-US" dirty="0" err="1" smtClean="0"/>
              <a:t>evaluering</a:t>
            </a:r>
            <a:r>
              <a:rPr lang="en-US" dirty="0" smtClean="0"/>
              <a:t>, </a:t>
            </a:r>
            <a:r>
              <a:rPr lang="en-US" dirty="0" err="1" smtClean="0"/>
              <a:t>som</a:t>
            </a:r>
            <a:r>
              <a:rPr lang="en-US" dirty="0" smtClean="0"/>
              <a:t> vi </a:t>
            </a:r>
            <a:r>
              <a:rPr lang="en-US" dirty="0" err="1" smtClean="0"/>
              <a:t>hvert</a:t>
            </a:r>
            <a:r>
              <a:rPr lang="en-US" dirty="0" smtClean="0"/>
              <a:t> </a:t>
            </a:r>
            <a:r>
              <a:rPr lang="en-US" dirty="0" err="1" smtClean="0"/>
              <a:t>år</a:t>
            </a:r>
            <a:r>
              <a:rPr lang="en-US" dirty="0" smtClean="0"/>
              <a:t> laver – og </a:t>
            </a:r>
            <a:r>
              <a:rPr lang="en-US" dirty="0" err="1" smtClean="0"/>
              <a:t>bruger</a:t>
            </a:r>
            <a:r>
              <a:rPr lang="en-US" dirty="0" smtClean="0"/>
              <a:t> </a:t>
            </a:r>
            <a:r>
              <a:rPr lang="en-US" dirty="0" err="1" smtClean="0"/>
              <a:t>til</a:t>
            </a:r>
            <a:r>
              <a:rPr lang="en-US" dirty="0" smtClean="0"/>
              <a:t> at </a:t>
            </a:r>
            <a:r>
              <a:rPr lang="en-US" dirty="0" err="1" smtClean="0"/>
              <a:t>vedligeholde</a:t>
            </a:r>
            <a:r>
              <a:rPr lang="en-US" dirty="0" smtClean="0"/>
              <a:t> og </a:t>
            </a:r>
            <a:r>
              <a:rPr lang="en-US" dirty="0" err="1" smtClean="0"/>
              <a:t>udvikle</a:t>
            </a:r>
            <a:r>
              <a:rPr lang="en-US" dirty="0" smtClean="0"/>
              <a:t> SFL.</a:t>
            </a:r>
          </a:p>
          <a:p>
            <a:endParaRPr lang="en-US" dirty="0"/>
          </a:p>
          <a:p>
            <a:r>
              <a:rPr lang="en-US" dirty="0" smtClean="0"/>
              <a:t>Tal </a:t>
            </a:r>
            <a:r>
              <a:rPr lang="en-US" dirty="0"/>
              <a:t>og </a:t>
            </a:r>
            <a:r>
              <a:rPr lang="en-US" dirty="0" err="1"/>
              <a:t>oplevelse</a:t>
            </a:r>
            <a:r>
              <a:rPr lang="en-US" dirty="0"/>
              <a:t>!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Knap 40.000 </a:t>
            </a:r>
            <a:r>
              <a:rPr lang="en-US" dirty="0" err="1" smtClean="0"/>
              <a:t>fightere</a:t>
            </a:r>
            <a:r>
              <a:rPr lang="en-US" dirty="0" smtClean="0"/>
              <a:t> og </a:t>
            </a:r>
            <a:r>
              <a:rPr lang="en-US" dirty="0" err="1" smtClean="0"/>
              <a:t>deltagere</a:t>
            </a:r>
            <a:r>
              <a:rPr lang="en-US" dirty="0" smtClean="0"/>
              <a:t> </a:t>
            </a:r>
            <a:r>
              <a:rPr lang="en-US" dirty="0" err="1" smtClean="0"/>
              <a:t>mailadresser</a:t>
            </a:r>
            <a:r>
              <a:rPr lang="en-US" dirty="0" smtClean="0"/>
              <a:t> – 39% </a:t>
            </a:r>
            <a:r>
              <a:rPr lang="en-US" dirty="0" err="1" smtClean="0"/>
              <a:t>svar</a:t>
            </a:r>
            <a:r>
              <a:rPr lang="en-US" dirty="0" smtClean="0"/>
              <a:t> - </a:t>
            </a:r>
          </a:p>
          <a:p>
            <a:r>
              <a:rPr lang="en-US" dirty="0" smtClean="0"/>
              <a:t>15.575 </a:t>
            </a:r>
            <a:r>
              <a:rPr lang="en-US" dirty="0" err="1" smtClean="0"/>
              <a:t>besvarelser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Frivillige</a:t>
            </a:r>
            <a:r>
              <a:rPr lang="en-US" dirty="0" smtClean="0"/>
              <a:t> – 1.711, 53% </a:t>
            </a:r>
            <a:r>
              <a:rPr lang="en-US" dirty="0" err="1" smtClean="0"/>
              <a:t>svar</a:t>
            </a:r>
            <a:r>
              <a:rPr lang="en-US" dirty="0" smtClean="0"/>
              <a:t> – 907 </a:t>
            </a:r>
            <a:r>
              <a:rPr lang="en-US" dirty="0" err="1" smtClean="0"/>
              <a:t>besvarelser</a:t>
            </a:r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5F715-94E5-4C65-8B2A-0731F143453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48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Pixi</a:t>
            </a:r>
            <a:r>
              <a:rPr lang="en-US" dirty="0" smtClean="0"/>
              <a:t> version </a:t>
            </a:r>
            <a:r>
              <a:rPr lang="en-US" dirty="0" err="1" smtClean="0"/>
              <a:t>af</a:t>
            </a:r>
            <a:r>
              <a:rPr lang="en-US" dirty="0" smtClean="0"/>
              <a:t> den </a:t>
            </a:r>
            <a:r>
              <a:rPr lang="en-US" dirty="0" err="1" smtClean="0"/>
              <a:t>omfattende</a:t>
            </a:r>
            <a:r>
              <a:rPr lang="en-US" dirty="0" smtClean="0"/>
              <a:t> </a:t>
            </a:r>
            <a:r>
              <a:rPr lang="en-US" dirty="0" err="1" smtClean="0"/>
              <a:t>evaluering</a:t>
            </a:r>
            <a:r>
              <a:rPr lang="en-US" dirty="0" smtClean="0"/>
              <a:t>, </a:t>
            </a:r>
            <a:r>
              <a:rPr lang="en-US" dirty="0" err="1" smtClean="0"/>
              <a:t>som</a:t>
            </a:r>
            <a:r>
              <a:rPr lang="en-US" dirty="0" smtClean="0"/>
              <a:t> vi </a:t>
            </a:r>
            <a:r>
              <a:rPr lang="en-US" dirty="0" err="1" smtClean="0"/>
              <a:t>hvert</a:t>
            </a:r>
            <a:r>
              <a:rPr lang="en-US" dirty="0" smtClean="0"/>
              <a:t> </a:t>
            </a:r>
            <a:r>
              <a:rPr lang="en-US" dirty="0" err="1" smtClean="0"/>
              <a:t>år</a:t>
            </a:r>
            <a:r>
              <a:rPr lang="en-US" dirty="0" smtClean="0"/>
              <a:t> laver – og </a:t>
            </a:r>
            <a:r>
              <a:rPr lang="en-US" dirty="0" err="1" smtClean="0"/>
              <a:t>bruger</a:t>
            </a:r>
            <a:r>
              <a:rPr lang="en-US" dirty="0" smtClean="0"/>
              <a:t> </a:t>
            </a:r>
            <a:r>
              <a:rPr lang="en-US" dirty="0" err="1" smtClean="0"/>
              <a:t>til</a:t>
            </a:r>
            <a:r>
              <a:rPr lang="en-US" dirty="0" smtClean="0"/>
              <a:t> at </a:t>
            </a:r>
            <a:r>
              <a:rPr lang="en-US" dirty="0" err="1" smtClean="0"/>
              <a:t>vedligeholde</a:t>
            </a:r>
            <a:r>
              <a:rPr lang="en-US" dirty="0" smtClean="0"/>
              <a:t> og </a:t>
            </a:r>
            <a:r>
              <a:rPr lang="en-US" dirty="0" err="1" smtClean="0"/>
              <a:t>udvikle</a:t>
            </a:r>
            <a:r>
              <a:rPr lang="en-US" dirty="0" smtClean="0"/>
              <a:t> SFL.</a:t>
            </a:r>
          </a:p>
          <a:p>
            <a:endParaRPr lang="en-US" dirty="0"/>
          </a:p>
          <a:p>
            <a:r>
              <a:rPr lang="en-US" dirty="0" smtClean="0"/>
              <a:t>Tal </a:t>
            </a:r>
            <a:r>
              <a:rPr lang="en-US" dirty="0"/>
              <a:t>og </a:t>
            </a:r>
            <a:r>
              <a:rPr lang="en-US" dirty="0" err="1"/>
              <a:t>oplevelse</a:t>
            </a:r>
            <a:r>
              <a:rPr lang="en-US" dirty="0"/>
              <a:t>!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Knap 40.000 </a:t>
            </a:r>
            <a:r>
              <a:rPr lang="en-US" dirty="0" err="1" smtClean="0"/>
              <a:t>fightere</a:t>
            </a:r>
            <a:r>
              <a:rPr lang="en-US" dirty="0" smtClean="0"/>
              <a:t> og </a:t>
            </a:r>
            <a:r>
              <a:rPr lang="en-US" dirty="0" err="1" smtClean="0"/>
              <a:t>deltagere</a:t>
            </a:r>
            <a:r>
              <a:rPr lang="en-US" dirty="0" smtClean="0"/>
              <a:t> </a:t>
            </a:r>
            <a:r>
              <a:rPr lang="en-US" dirty="0" err="1" smtClean="0"/>
              <a:t>mailadresser</a:t>
            </a:r>
            <a:r>
              <a:rPr lang="en-US" dirty="0" smtClean="0"/>
              <a:t> – 39% </a:t>
            </a:r>
            <a:r>
              <a:rPr lang="en-US" dirty="0" err="1" smtClean="0"/>
              <a:t>svar</a:t>
            </a:r>
            <a:r>
              <a:rPr lang="en-US" dirty="0" smtClean="0"/>
              <a:t> - </a:t>
            </a:r>
          </a:p>
          <a:p>
            <a:r>
              <a:rPr lang="en-US" dirty="0" smtClean="0"/>
              <a:t>15.575 </a:t>
            </a:r>
            <a:r>
              <a:rPr lang="en-US" dirty="0" err="1" smtClean="0"/>
              <a:t>besvarelser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Frivillige</a:t>
            </a:r>
            <a:r>
              <a:rPr lang="en-US" dirty="0" smtClean="0"/>
              <a:t> – 1.711, 53% </a:t>
            </a:r>
            <a:r>
              <a:rPr lang="en-US" dirty="0" err="1" smtClean="0"/>
              <a:t>svar</a:t>
            </a:r>
            <a:r>
              <a:rPr lang="en-US" dirty="0" smtClean="0"/>
              <a:t> – 907 </a:t>
            </a:r>
            <a:r>
              <a:rPr lang="en-US" dirty="0" err="1" smtClean="0"/>
              <a:t>besvarelser</a:t>
            </a:r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5F715-94E5-4C65-8B2A-0731F143453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48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34C83-2464-9046-9185-0DE5A6D8790C}" type="datetimeFigureOut">
              <a:rPr lang="da-DK" smtClean="0"/>
              <a:t>16-01-2017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6ADB5-FDA2-9148-9768-DCF3D16CD5DC}" type="slidenum">
              <a:rPr lang="da-DK" smtClean="0"/>
              <a:t>‹nr.›</a:t>
            </a:fld>
            <a:endParaRPr lang="da-DK"/>
          </a:p>
        </p:txBody>
      </p:sp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67357" y="5364569"/>
            <a:ext cx="1028700" cy="129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5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34C83-2464-9046-9185-0DE5A6D8790C}" type="datetimeFigureOut">
              <a:rPr lang="da-DK" smtClean="0"/>
              <a:t>16-01-2017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6ADB5-FDA2-9148-9768-DCF3D16CD5DC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2300" y="5167590"/>
            <a:ext cx="11430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06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da-DK" dirty="0" smtClean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34C83-2464-9046-9185-0DE5A6D8790C}" type="datetimeFigureOut">
              <a:rPr lang="da-DK" smtClean="0"/>
              <a:t>16-01-2017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6ADB5-FDA2-9148-9768-DCF3D16CD5DC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2300" y="5167590"/>
            <a:ext cx="11430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44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5181600" cy="4351338"/>
          </a:xfrm>
        </p:spPr>
        <p:txBody>
          <a:bodyPr/>
          <a:lstStyle/>
          <a:p>
            <a:pPr lvl="0"/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34C83-2464-9046-9185-0DE5A6D8790C}" type="datetimeFigureOut">
              <a:rPr lang="da-DK" smtClean="0"/>
              <a:t>16-01-2017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6ADB5-FDA2-9148-9768-DCF3D16CD5DC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2300" y="5167590"/>
            <a:ext cx="11430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96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34C83-2464-9046-9185-0DE5A6D8790C}" type="datetimeFigureOut">
              <a:rPr lang="da-DK" smtClean="0"/>
              <a:t>16-01-2017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6ADB5-FDA2-9148-9768-DCF3D16CD5DC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2300" y="5167590"/>
            <a:ext cx="11430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72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da-DK" dirty="0" smtClean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34C83-2464-9046-9185-0DE5A6D8790C}" type="datetimeFigureOut">
              <a:rPr lang="da-DK" smtClean="0"/>
              <a:t>16-01-2017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6ADB5-FDA2-9148-9768-DCF3D16CD5D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9884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34C83-2464-9046-9185-0DE5A6D8790C}" type="datetimeFigureOut">
              <a:rPr lang="da-DK" smtClean="0"/>
              <a:t>16-01-2017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6ADB5-FDA2-9148-9768-DCF3D16CD5DC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0000">
            <a:off x="8634272" y="226927"/>
            <a:ext cx="883659" cy="900332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65" y="5759124"/>
            <a:ext cx="832166" cy="843566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080000">
            <a:off x="-485027" y="-789870"/>
            <a:ext cx="2957694" cy="3013500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035" y="311396"/>
            <a:ext cx="1591897" cy="162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77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s.dam@post.tele.dk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b="1" dirty="0" smtClean="0">
                <a:latin typeface="Berlin Sans FB" panose="020E0602020502020306" pitchFamily="34" charset="0"/>
              </a:rPr>
              <a:t>Hjertelig velkommen til orienteringsmødet</a:t>
            </a:r>
            <a:endParaRPr lang="da-DK" b="1" dirty="0">
              <a:latin typeface="Berlin Sans FB" panose="020E0602020502020306" pitchFamily="34" charset="0"/>
            </a:endParaRPr>
          </a:p>
        </p:txBody>
      </p:sp>
      <p:sp>
        <p:nvSpPr>
          <p:cNvPr id="3" name="Undertitel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da-DK" dirty="0" smtClean="0"/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2" name="Pladsholder til indhold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48" y="1825625"/>
            <a:ext cx="8641080" cy="486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b="1" dirty="0" smtClean="0">
                <a:latin typeface="Berlin Sans FB" panose="020E0602020502020306" pitchFamily="34" charset="0"/>
              </a:rPr>
              <a:t>Oplysning</a:t>
            </a:r>
            <a:endParaRPr lang="da-DK" b="1" dirty="0">
              <a:latin typeface="Berlin Sans FB" panose="020E0602020502020306" pitchFamily="34" charset="0"/>
            </a:endParaRPr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274" y="1825625"/>
            <a:ext cx="6551452" cy="4351338"/>
          </a:xfrm>
        </p:spPr>
      </p:pic>
    </p:spTree>
    <p:extLst>
      <p:ext uri="{BB962C8B-B14F-4D97-AF65-F5344CB8AC3E}">
        <p14:creationId xmlns:p14="http://schemas.microsoft.com/office/powerpoint/2010/main" val="2826951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b="1" dirty="0" smtClean="0">
                <a:latin typeface="Berlin Sans FB" panose="020E0602020502020306" pitchFamily="34" charset="0"/>
              </a:rPr>
              <a:t>Mad under stafetten</a:t>
            </a:r>
            <a:endParaRPr lang="da-DK" b="1" dirty="0">
              <a:latin typeface="Berlin Sans FB" panose="020E0602020502020306" pitchFamily="34" charset="0"/>
            </a:endParaRPr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43537"/>
            <a:ext cx="5181600" cy="2915513"/>
          </a:xfrm>
        </p:spPr>
      </p:pic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a-DK" dirty="0" smtClean="0"/>
              <a:t>Undgå lang kø – bestil i god tid</a:t>
            </a:r>
          </a:p>
          <a:p>
            <a:r>
              <a:rPr lang="da-DK" dirty="0" smtClean="0"/>
              <a:t>Madbilletter som sidste år</a:t>
            </a:r>
          </a:p>
          <a:p>
            <a:r>
              <a:rPr lang="da-DK" dirty="0" smtClean="0"/>
              <a:t>Køb en total pakke</a:t>
            </a:r>
          </a:p>
          <a:p>
            <a:r>
              <a:rPr lang="da-DK" dirty="0" smtClean="0"/>
              <a:t>Forudbestil ved mange</a:t>
            </a:r>
          </a:p>
          <a:p>
            <a:r>
              <a:rPr lang="da-DK" dirty="0" smtClean="0"/>
              <a:t>Billig mad </a:t>
            </a:r>
            <a:r>
              <a:rPr lang="da-DK" dirty="0" err="1" smtClean="0"/>
              <a:t>pga</a:t>
            </a:r>
            <a:r>
              <a:rPr lang="da-DK" dirty="0" smtClean="0"/>
              <a:t> sponsorater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37088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b="1" dirty="0" smtClean="0">
                <a:latin typeface="Berlin Sans FB" panose="020E0602020502020306" pitchFamily="34" charset="0"/>
              </a:rPr>
              <a:t>SPONSORER 2016</a:t>
            </a:r>
            <a:endParaRPr lang="da-DK" b="1" dirty="0">
              <a:latin typeface="Berlin Sans FB" panose="020E0602020502020306" pitchFamily="34" charset="0"/>
            </a:endParaRPr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0" y="1375873"/>
            <a:ext cx="9360522" cy="5266854"/>
          </a:xfrm>
        </p:spPr>
      </p:pic>
    </p:spTree>
    <p:extLst>
      <p:ext uri="{BB962C8B-B14F-4D97-AF65-F5344CB8AC3E}">
        <p14:creationId xmlns:p14="http://schemas.microsoft.com/office/powerpoint/2010/main" val="36259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b="1" dirty="0" smtClean="0">
                <a:latin typeface="Berlin Sans FB" panose="020E0602020502020306" pitchFamily="34" charset="0"/>
              </a:rPr>
              <a:t>Sponsorer modtager </a:t>
            </a:r>
            <a:r>
              <a:rPr lang="da-DK" sz="2800" b="1" dirty="0" smtClean="0">
                <a:latin typeface="Berlin Sans FB" panose="020E0602020502020306" pitchFamily="34" charset="0"/>
              </a:rPr>
              <a:t>(nye 2017 følger)</a:t>
            </a:r>
            <a:endParaRPr lang="da-DK" sz="2800" b="1" dirty="0">
              <a:latin typeface="Berlin Sans FB" panose="020E0602020502020306" pitchFamily="34" charset="0"/>
            </a:endParaRPr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444593"/>
            <a:ext cx="5181600" cy="1113401"/>
          </a:xfrm>
        </p:spPr>
      </p:pic>
      <p:pic>
        <p:nvPicPr>
          <p:cNvPr id="11" name="Pladsholder til indhold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175" y="1304304"/>
            <a:ext cx="3963182" cy="5383243"/>
          </a:xfrm>
        </p:spPr>
      </p:pic>
    </p:spTree>
    <p:extLst>
      <p:ext uri="{BB962C8B-B14F-4D97-AF65-F5344CB8AC3E}">
        <p14:creationId xmlns:p14="http://schemas.microsoft.com/office/powerpoint/2010/main" val="1493245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b="1" dirty="0" smtClean="0">
                <a:latin typeface="Berlin Sans FB" panose="020E0602020502020306" pitchFamily="34" charset="0"/>
              </a:rPr>
              <a:t>Sponsor-oplysninger fra holdkaptajn</a:t>
            </a:r>
            <a:endParaRPr lang="da-DK" b="1" dirty="0">
              <a:latin typeface="Berlin Sans FB" panose="020E0602020502020306" pitchFamily="34" charset="0"/>
            </a:endParaRPr>
          </a:p>
        </p:txBody>
      </p:sp>
      <p:pic>
        <p:nvPicPr>
          <p:cNvPr id="8" name="Pladsholder til indhold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1513" y="2016807"/>
            <a:ext cx="8568973" cy="444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9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8507"/>
          </a:xfrm>
        </p:spPr>
        <p:txBody>
          <a:bodyPr/>
          <a:lstStyle/>
          <a:p>
            <a:pPr algn="ctr"/>
            <a:r>
              <a:rPr lang="en-US" b="1" dirty="0" smtClean="0">
                <a:latin typeface="Berlin Sans FB" panose="020E0602020502020306" pitchFamily="34" charset="0"/>
              </a:rPr>
              <a:t>KUNSTAUKTION </a:t>
            </a:r>
            <a:endParaRPr lang="en-US" b="1" dirty="0">
              <a:latin typeface="Berlin Sans FB" panose="020E0602020502020306" pitchFamily="34" charset="0"/>
            </a:endParaRPr>
          </a:p>
        </p:txBody>
      </p:sp>
      <p:sp>
        <p:nvSpPr>
          <p:cNvPr id="13" name="Pladsholder til indhold 12"/>
          <p:cNvSpPr>
            <a:spLocks noGrp="1"/>
          </p:cNvSpPr>
          <p:nvPr>
            <p:ph sz="half" idx="1"/>
          </p:nvPr>
        </p:nvSpPr>
        <p:spPr>
          <a:xfrm>
            <a:off x="914399" y="1467853"/>
            <a:ext cx="9901989" cy="4006515"/>
          </a:xfrm>
        </p:spPr>
        <p:txBody>
          <a:bodyPr>
            <a:normAutofit/>
          </a:bodyPr>
          <a:lstStyle/>
          <a:p>
            <a:r>
              <a:rPr lang="en-US" dirty="0" smtClean="0"/>
              <a:t>Fast </a:t>
            </a:r>
            <a:r>
              <a:rPr lang="en-US" dirty="0" err="1" smtClean="0"/>
              <a:t>aktivitet</a:t>
            </a:r>
            <a:r>
              <a:rPr lang="en-US" dirty="0" smtClean="0"/>
              <a:t> under </a:t>
            </a:r>
            <a:r>
              <a:rPr lang="en-US" dirty="0" err="1" smtClean="0"/>
              <a:t>Stafet</a:t>
            </a:r>
            <a:r>
              <a:rPr lang="en-US" dirty="0" smtClean="0"/>
              <a:t> For Livet Odder</a:t>
            </a:r>
          </a:p>
          <a:p>
            <a:r>
              <a:rPr lang="en-US" dirty="0" err="1" smtClean="0"/>
              <a:t>Kunstkatalog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sz="1200" dirty="0" smtClean="0"/>
              <a:t>			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14205" y="2044460"/>
            <a:ext cx="3295290" cy="457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808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8507"/>
          </a:xfrm>
        </p:spPr>
        <p:txBody>
          <a:bodyPr/>
          <a:lstStyle/>
          <a:p>
            <a:pPr algn="ctr"/>
            <a:r>
              <a:rPr lang="en-US" b="1" dirty="0" smtClean="0">
                <a:latin typeface="Berlin Sans FB" panose="020E0602020502020306" pitchFamily="34" charset="0"/>
              </a:rPr>
              <a:t>KUNSTAUKTION </a:t>
            </a:r>
            <a:endParaRPr lang="en-US" b="1" dirty="0">
              <a:latin typeface="Berlin Sans FB" panose="020E0602020502020306" pitchFamily="34" charset="0"/>
            </a:endParaRPr>
          </a:p>
        </p:txBody>
      </p:sp>
      <p:sp>
        <p:nvSpPr>
          <p:cNvPr id="13" name="Pladsholder til indhold 12"/>
          <p:cNvSpPr>
            <a:spLocks noGrp="1"/>
          </p:cNvSpPr>
          <p:nvPr>
            <p:ph sz="half" idx="1"/>
          </p:nvPr>
        </p:nvSpPr>
        <p:spPr>
          <a:xfrm>
            <a:off x="914399" y="1467853"/>
            <a:ext cx="9901989" cy="4006515"/>
          </a:xfrm>
        </p:spPr>
        <p:txBody>
          <a:bodyPr>
            <a:normAutofit/>
          </a:bodyPr>
          <a:lstStyle/>
          <a:p>
            <a:r>
              <a:rPr lang="en-US" dirty="0" err="1" smtClean="0"/>
              <a:t>Kunstudstilling</a:t>
            </a:r>
            <a:r>
              <a:rPr lang="en-US" dirty="0" smtClean="0"/>
              <a:t>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err="1" smtClean="0"/>
              <a:t>Spektrum</a:t>
            </a:r>
            <a:r>
              <a:rPr lang="en-US" dirty="0" smtClean="0"/>
              <a:t> Odder 8. – 15. </a:t>
            </a:r>
            <a:r>
              <a:rPr lang="en-US" dirty="0" err="1" smtClean="0"/>
              <a:t>juni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3419" y="2406770"/>
            <a:ext cx="7229907" cy="4149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06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8507"/>
          </a:xfrm>
        </p:spPr>
        <p:txBody>
          <a:bodyPr/>
          <a:lstStyle/>
          <a:p>
            <a:pPr algn="ctr"/>
            <a:r>
              <a:rPr lang="en-US" b="1" dirty="0" smtClean="0">
                <a:latin typeface="Berlin Sans FB" panose="020E0602020502020306" pitchFamily="34" charset="0"/>
              </a:rPr>
              <a:t>KUNSTAUKTION </a:t>
            </a:r>
            <a:endParaRPr lang="en-US" b="1" dirty="0">
              <a:latin typeface="Berlin Sans FB" panose="020E0602020502020306" pitchFamily="34" charset="0"/>
            </a:endParaRPr>
          </a:p>
        </p:txBody>
      </p:sp>
      <p:sp>
        <p:nvSpPr>
          <p:cNvPr id="13" name="Pladsholder til indhold 12"/>
          <p:cNvSpPr>
            <a:spLocks noGrp="1"/>
          </p:cNvSpPr>
          <p:nvPr>
            <p:ph sz="half" idx="1"/>
          </p:nvPr>
        </p:nvSpPr>
        <p:spPr>
          <a:xfrm>
            <a:off x="914399" y="1467853"/>
            <a:ext cx="9901989" cy="4006515"/>
          </a:xfrm>
        </p:spPr>
        <p:txBody>
          <a:bodyPr>
            <a:normAutofit/>
          </a:bodyPr>
          <a:lstStyle/>
          <a:p>
            <a:r>
              <a:rPr lang="en-US" dirty="0" err="1" smtClean="0"/>
              <a:t>Kunstudstilling</a:t>
            </a:r>
            <a:r>
              <a:rPr lang="en-US" dirty="0" smtClean="0"/>
              <a:t> 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kunsttelt</a:t>
            </a:r>
            <a:r>
              <a:rPr lang="en-US" dirty="0" smtClean="0"/>
              <a:t> </a:t>
            </a:r>
            <a:r>
              <a:rPr lang="en-US" dirty="0" err="1" smtClean="0"/>
              <a:t>på</a:t>
            </a:r>
            <a:r>
              <a:rPr lang="en-US" dirty="0" smtClean="0"/>
              <a:t> </a:t>
            </a:r>
            <a:r>
              <a:rPr lang="en-US" dirty="0" err="1" smtClean="0"/>
              <a:t>Stafet</a:t>
            </a:r>
            <a:r>
              <a:rPr lang="en-US" dirty="0" smtClean="0"/>
              <a:t> For Livet-</a:t>
            </a:r>
            <a:r>
              <a:rPr lang="en-US" dirty="0" err="1" smtClean="0"/>
              <a:t>pladsen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17. </a:t>
            </a:r>
            <a:r>
              <a:rPr lang="en-US" dirty="0" err="1" smtClean="0"/>
              <a:t>juni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568" y="1930004"/>
            <a:ext cx="5065295" cy="4588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7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8507"/>
          </a:xfrm>
        </p:spPr>
        <p:txBody>
          <a:bodyPr/>
          <a:lstStyle/>
          <a:p>
            <a:pPr algn="ctr"/>
            <a:r>
              <a:rPr lang="en-US" b="1" dirty="0" smtClean="0">
                <a:latin typeface="Berlin Sans FB" panose="020E0602020502020306" pitchFamily="34" charset="0"/>
              </a:rPr>
              <a:t>KUNSTAUKTION </a:t>
            </a:r>
            <a:endParaRPr lang="en-US" b="1" dirty="0">
              <a:latin typeface="Berlin Sans FB" panose="020E0602020502020306" pitchFamily="34" charset="0"/>
            </a:endParaRPr>
          </a:p>
        </p:txBody>
      </p:sp>
      <p:sp>
        <p:nvSpPr>
          <p:cNvPr id="13" name="Pladsholder til indhold 12"/>
          <p:cNvSpPr>
            <a:spLocks noGrp="1"/>
          </p:cNvSpPr>
          <p:nvPr>
            <p:ph sz="half" idx="1"/>
          </p:nvPr>
        </p:nvSpPr>
        <p:spPr>
          <a:xfrm>
            <a:off x="914399" y="1467853"/>
            <a:ext cx="9901989" cy="4006515"/>
          </a:xfrm>
        </p:spPr>
        <p:txBody>
          <a:bodyPr>
            <a:normAutofit/>
          </a:bodyPr>
          <a:lstStyle/>
          <a:p>
            <a:r>
              <a:rPr lang="en-US" dirty="0" err="1" smtClean="0"/>
              <a:t>Kunstauktionen</a:t>
            </a:r>
            <a:r>
              <a:rPr lang="en-US" dirty="0" smtClean="0"/>
              <a:t> </a:t>
            </a:r>
            <a:r>
              <a:rPr lang="en-US" dirty="0" err="1" smtClean="0"/>
              <a:t>fra</a:t>
            </a:r>
            <a:r>
              <a:rPr lang="en-US" dirty="0" smtClean="0"/>
              <a:t> scene </a:t>
            </a:r>
            <a:r>
              <a:rPr lang="en-US" dirty="0" err="1" smtClean="0"/>
              <a:t>Stafet</a:t>
            </a:r>
            <a:r>
              <a:rPr lang="en-US" dirty="0" smtClean="0"/>
              <a:t> for Livet</a:t>
            </a:r>
          </a:p>
          <a:p>
            <a:pPr marL="0" indent="0">
              <a:buNone/>
            </a:pPr>
            <a:r>
              <a:rPr lang="en-US" dirty="0" smtClean="0"/>
              <a:t>   17. </a:t>
            </a:r>
            <a:r>
              <a:rPr lang="en-US" dirty="0" err="1" smtClean="0"/>
              <a:t>juni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96629" y="2273967"/>
            <a:ext cx="6811491" cy="383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192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8507"/>
          </a:xfrm>
        </p:spPr>
        <p:txBody>
          <a:bodyPr/>
          <a:lstStyle/>
          <a:p>
            <a:pPr algn="ctr"/>
            <a:r>
              <a:rPr lang="en-US" b="1" dirty="0" smtClean="0">
                <a:latin typeface="Berlin Sans FB" panose="020E0602020502020306" pitchFamily="34" charset="0"/>
              </a:rPr>
              <a:t>KUNSTAUKTION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Pladsholder til indhold 12"/>
          <p:cNvSpPr>
            <a:spLocks noGrp="1"/>
          </p:cNvSpPr>
          <p:nvPr>
            <p:ph sz="half" idx="1"/>
          </p:nvPr>
        </p:nvSpPr>
        <p:spPr>
          <a:xfrm>
            <a:off x="914399" y="1467853"/>
            <a:ext cx="9901989" cy="4006515"/>
          </a:xfrm>
        </p:spPr>
        <p:txBody>
          <a:bodyPr>
            <a:normAutofit/>
          </a:bodyPr>
          <a:lstStyle/>
          <a:p>
            <a:r>
              <a:rPr lang="en-US" dirty="0" err="1" smtClean="0"/>
              <a:t>Kender</a:t>
            </a:r>
            <a:r>
              <a:rPr lang="en-US" dirty="0" smtClean="0"/>
              <a:t> du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kunstner</a:t>
            </a:r>
            <a:r>
              <a:rPr lang="en-US" dirty="0" smtClean="0"/>
              <a:t> </a:t>
            </a:r>
            <a:r>
              <a:rPr lang="en-US" dirty="0" err="1" smtClean="0"/>
              <a:t>som</a:t>
            </a:r>
            <a:r>
              <a:rPr lang="en-US" dirty="0" smtClean="0"/>
              <a:t> </a:t>
            </a:r>
            <a:r>
              <a:rPr lang="en-US" dirty="0" err="1" smtClean="0"/>
              <a:t>gerne</a:t>
            </a:r>
            <a:r>
              <a:rPr lang="en-US" dirty="0" smtClean="0"/>
              <a:t> </a:t>
            </a:r>
            <a:r>
              <a:rPr lang="en-US" dirty="0" err="1" smtClean="0"/>
              <a:t>vil</a:t>
            </a:r>
            <a:r>
              <a:rPr lang="en-US" dirty="0" smtClean="0"/>
              <a:t> </a:t>
            </a:r>
            <a:r>
              <a:rPr lang="en-US" dirty="0" err="1" smtClean="0"/>
              <a:t>donere</a:t>
            </a:r>
            <a:r>
              <a:rPr lang="en-US" dirty="0" smtClean="0"/>
              <a:t> et </a:t>
            </a:r>
            <a:r>
              <a:rPr lang="en-US" dirty="0" err="1" smtClean="0"/>
              <a:t>kunstværk</a:t>
            </a:r>
            <a:r>
              <a:rPr lang="en-US" dirty="0" smtClean="0"/>
              <a:t> </a:t>
            </a:r>
            <a:r>
              <a:rPr lang="en-US" dirty="0" err="1" smtClean="0"/>
              <a:t>til</a:t>
            </a:r>
            <a:r>
              <a:rPr lang="en-US" dirty="0" smtClean="0"/>
              <a:t> </a:t>
            </a:r>
            <a:r>
              <a:rPr lang="en-US" dirty="0" err="1" smtClean="0"/>
              <a:t>Kunstauktionen</a:t>
            </a:r>
            <a:r>
              <a:rPr lang="en-US" dirty="0" smtClean="0"/>
              <a:t> </a:t>
            </a:r>
            <a:r>
              <a:rPr lang="en-US" dirty="0" err="1" smtClean="0"/>
              <a:t>Stafet</a:t>
            </a:r>
            <a:r>
              <a:rPr lang="en-US" dirty="0" smtClean="0"/>
              <a:t> for Livet Odder?</a:t>
            </a:r>
          </a:p>
          <a:p>
            <a:endParaRPr lang="en-US" dirty="0"/>
          </a:p>
          <a:p>
            <a:r>
              <a:rPr lang="en-US" dirty="0" err="1" smtClean="0"/>
              <a:t>Kontakt</a:t>
            </a:r>
            <a:r>
              <a:rPr lang="en-US" dirty="0" smtClean="0"/>
              <a:t>: Sven Aage Dam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mail: </a:t>
            </a:r>
            <a:r>
              <a:rPr lang="en-US" dirty="0" smtClean="0">
                <a:hlinkClick r:id="rId3"/>
              </a:rPr>
              <a:t>s.dam@post.tele.dk</a:t>
            </a:r>
            <a:r>
              <a:rPr lang="en-US" dirty="0" smtClean="0"/>
              <a:t> 	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98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b="1" dirty="0" smtClean="0">
                <a:latin typeface="Berlin Sans FB" panose="020E0602020502020306" pitchFamily="34" charset="0"/>
              </a:rPr>
              <a:t>Organisationen bag stafetten 2017</a:t>
            </a:r>
            <a:endParaRPr lang="da-DK" b="1" dirty="0">
              <a:latin typeface="Berlin Sans FB" panose="020E0602020502020306" pitchFamily="34" charset="0"/>
            </a:endParaRPr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204" y="1423358"/>
            <a:ext cx="9508903" cy="5233580"/>
          </a:xfrm>
        </p:spPr>
      </p:pic>
    </p:spTree>
    <p:extLst>
      <p:ext uri="{BB962C8B-B14F-4D97-AF65-F5344CB8AC3E}">
        <p14:creationId xmlns:p14="http://schemas.microsoft.com/office/powerpoint/2010/main" val="2634602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b="1" dirty="0" smtClean="0">
                <a:latin typeface="Berlin Sans FB" panose="020E0602020502020306" pitchFamily="34" charset="0"/>
              </a:rPr>
              <a:t>Logistik pladsen</a:t>
            </a:r>
            <a:endParaRPr lang="da-DK" b="1" dirty="0">
              <a:latin typeface="Berlin Sans FB" panose="020E0602020502020306" pitchFamily="34" charset="0"/>
            </a:endParaRPr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90" y="1825625"/>
            <a:ext cx="7733420" cy="4351338"/>
          </a:xfrm>
        </p:spPr>
      </p:pic>
    </p:spTree>
    <p:extLst>
      <p:ext uri="{BB962C8B-B14F-4D97-AF65-F5344CB8AC3E}">
        <p14:creationId xmlns:p14="http://schemas.microsoft.com/office/powerpoint/2010/main" val="763228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b="1" dirty="0" smtClean="0">
                <a:latin typeface="Berlin Sans FB" panose="020E0602020502020306" pitchFamily="34" charset="0"/>
              </a:rPr>
              <a:t>Rutekort 2017 </a:t>
            </a:r>
            <a:r>
              <a:rPr lang="da-DK" sz="2800" b="1" dirty="0" smtClean="0">
                <a:latin typeface="Berlin Sans FB" panose="020E0602020502020306" pitchFamily="34" charset="0"/>
              </a:rPr>
              <a:t>(1 kort/1 lang)</a:t>
            </a:r>
            <a:endParaRPr lang="da-DK" sz="2800" b="1" dirty="0">
              <a:latin typeface="Berlin Sans FB" panose="020E0602020502020306" pitchFamily="34" charset="0"/>
            </a:endParaRPr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671" y="1360128"/>
            <a:ext cx="6892505" cy="5163846"/>
          </a:xfrm>
        </p:spPr>
      </p:pic>
    </p:spTree>
    <p:extLst>
      <p:ext uri="{BB962C8B-B14F-4D97-AF65-F5344CB8AC3E}">
        <p14:creationId xmlns:p14="http://schemas.microsoft.com/office/powerpoint/2010/main" val="1023455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b="1" dirty="0" smtClean="0">
                <a:latin typeface="Berlin Sans FB" panose="020E0602020502020306" pitchFamily="34" charset="0"/>
              </a:rPr>
              <a:t>Uddeling af foldere og </a:t>
            </a:r>
            <a:r>
              <a:rPr lang="da-DK" b="1" dirty="0" err="1" smtClean="0">
                <a:latin typeface="Berlin Sans FB" panose="020E0602020502020306" pitchFamily="34" charset="0"/>
              </a:rPr>
              <a:t>flyers</a:t>
            </a:r>
            <a:endParaRPr lang="da-DK" b="1" dirty="0">
              <a:latin typeface="Berlin Sans FB" panose="020E0602020502020306" pitchFamily="34" charset="0"/>
            </a:endParaRPr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691" y="1825625"/>
            <a:ext cx="3181018" cy="4351338"/>
          </a:xfrm>
        </p:spPr>
      </p:pic>
      <p:pic>
        <p:nvPicPr>
          <p:cNvPr id="6" name="Pladsholder til indhold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58412"/>
            <a:ext cx="5181600" cy="2685763"/>
          </a:xfrm>
        </p:spPr>
      </p:pic>
    </p:spTree>
    <p:extLst>
      <p:ext uri="{BB962C8B-B14F-4D97-AF65-F5344CB8AC3E}">
        <p14:creationId xmlns:p14="http://schemas.microsoft.com/office/powerpoint/2010/main" val="29374861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b="1" dirty="0" smtClean="0">
                <a:latin typeface="Berlin Sans FB" panose="020E0602020502020306" pitchFamily="34" charset="0"/>
              </a:rPr>
              <a:t>SAMMEN ER VI ”</a:t>
            </a:r>
            <a:r>
              <a:rPr lang="da-DK" b="1" dirty="0" err="1" smtClean="0">
                <a:latin typeface="Berlin Sans FB" panose="020E0602020502020306" pitchFamily="34" charset="0"/>
              </a:rPr>
              <a:t>meget”STÆRKERE</a:t>
            </a:r>
            <a:r>
              <a:rPr lang="da-DK" b="1" dirty="0" smtClean="0">
                <a:latin typeface="Berlin Sans FB" panose="020E0602020502020306" pitchFamily="34" charset="0"/>
              </a:rPr>
              <a:t/>
            </a:r>
            <a:br>
              <a:rPr lang="da-DK" b="1" dirty="0" smtClean="0">
                <a:latin typeface="Berlin Sans FB" panose="020E0602020502020306" pitchFamily="34" charset="0"/>
              </a:rPr>
            </a:br>
            <a:r>
              <a:rPr lang="da-DK" b="1" dirty="0" smtClean="0">
                <a:latin typeface="Berlin Sans FB" panose="020E0602020502020306" pitchFamily="34" charset="0"/>
              </a:rPr>
              <a:t>tak for i aften!</a:t>
            </a:r>
            <a:endParaRPr lang="da-DK" b="1" dirty="0">
              <a:latin typeface="Berlin Sans FB" panose="020E0602020502020306" pitchFamily="34" charset="0"/>
            </a:endParaRPr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722" y="1825625"/>
            <a:ext cx="6152556" cy="4351338"/>
          </a:xfrm>
        </p:spPr>
      </p:pic>
    </p:spTree>
    <p:extLst>
      <p:ext uri="{BB962C8B-B14F-4D97-AF65-F5344CB8AC3E}">
        <p14:creationId xmlns:p14="http://schemas.microsoft.com/office/powerpoint/2010/main" val="87215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b="1" dirty="0" smtClean="0">
                <a:latin typeface="Berlin Sans FB" panose="020E0602020502020306" pitchFamily="34" charset="0"/>
              </a:rPr>
              <a:t>Tovholdere Medier IT</a:t>
            </a:r>
            <a:endParaRPr lang="da-DK" b="1" dirty="0">
              <a:latin typeface="Berlin Sans FB" panose="020E0602020502020306" pitchFamily="34" charset="0"/>
            </a:endParaRPr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98" y="1825625"/>
            <a:ext cx="3077004" cy="4351338"/>
          </a:xfrm>
        </p:spPr>
      </p:pic>
      <p:pic>
        <p:nvPicPr>
          <p:cNvPr id="6" name="Pladsholder til indhold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498" y="1825625"/>
            <a:ext cx="3077004" cy="4351338"/>
          </a:xfrm>
        </p:spPr>
      </p:pic>
    </p:spTree>
    <p:extLst>
      <p:ext uri="{BB962C8B-B14F-4D97-AF65-F5344CB8AC3E}">
        <p14:creationId xmlns:p14="http://schemas.microsoft.com/office/powerpoint/2010/main" val="1886061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b="1" dirty="0" smtClean="0">
                <a:latin typeface="Berlin Sans FB" panose="020E0602020502020306" pitchFamily="34" charset="0"/>
              </a:rPr>
              <a:t>Tovholder Sponsorer </a:t>
            </a:r>
            <a:r>
              <a:rPr lang="da-DK" sz="2800" b="1" dirty="0" smtClean="0">
                <a:latin typeface="Berlin Sans FB" panose="020E0602020502020306" pitchFamily="34" charset="0"/>
              </a:rPr>
              <a:t>(ikke kunstauktion)</a:t>
            </a:r>
            <a:endParaRPr lang="da-DK" sz="2800" b="1" dirty="0">
              <a:latin typeface="Berlin Sans FB" panose="020E0602020502020306" pitchFamily="34" charset="0"/>
            </a:endParaRPr>
          </a:p>
        </p:txBody>
      </p:sp>
      <p:pic>
        <p:nvPicPr>
          <p:cNvPr id="8" name="Pladsholder til indhold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38" y="1839703"/>
            <a:ext cx="3077004" cy="4351338"/>
          </a:xfrm>
        </p:spPr>
      </p:pic>
      <p:sp>
        <p:nvSpPr>
          <p:cNvPr id="7" name="Pladsholder til indhold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0613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2800" b="1" dirty="0" smtClean="0">
                <a:latin typeface="Berlin Sans FB" panose="020E0602020502020306" pitchFamily="34" charset="0"/>
              </a:rPr>
              <a:t>VIBEKE BLANDT 3 FINALISTER TIL</a:t>
            </a:r>
            <a:br>
              <a:rPr lang="da-DK" sz="2800" b="1" dirty="0" smtClean="0">
                <a:latin typeface="Berlin Sans FB" panose="020E0602020502020306" pitchFamily="34" charset="0"/>
              </a:rPr>
            </a:br>
            <a:r>
              <a:rPr lang="da-DK" sz="2800" b="1" dirty="0" smtClean="0">
                <a:latin typeface="Berlin Sans FB" panose="020E0602020502020306" pitchFamily="34" charset="0"/>
              </a:rPr>
              <a:t>ÅRETS ØSTJYDE I TV2ØSTJ</a:t>
            </a:r>
            <a:endParaRPr lang="da-DK" sz="2800" b="1" dirty="0">
              <a:latin typeface="Berlin Sans FB" panose="020E0602020502020306" pitchFamily="34" charset="0"/>
            </a:endParaRPr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101" y="987425"/>
            <a:ext cx="4786373" cy="4873625"/>
          </a:xfrm>
        </p:spPr>
      </p:pic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a-DK" dirty="0" smtClean="0"/>
          </a:p>
          <a:p>
            <a:r>
              <a:rPr lang="da-DK" sz="2800" dirty="0" smtClean="0"/>
              <a:t>Se TV2Østj 15.01.2017</a:t>
            </a:r>
          </a:p>
          <a:p>
            <a:endParaRPr lang="da-DK" dirty="0"/>
          </a:p>
          <a:p>
            <a:r>
              <a:rPr lang="da-DK" sz="3600" dirty="0" smtClean="0"/>
              <a:t>STEM PÅ VIBEKE I PERIODEN</a:t>
            </a:r>
          </a:p>
          <a:p>
            <a:r>
              <a:rPr lang="da-DK" sz="3600" dirty="0" smtClean="0"/>
              <a:t>FRA 17.1.2017 – 22.1.2017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37467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b="1" dirty="0" smtClean="0">
                <a:latin typeface="Berlin Sans FB" panose="020E0602020502020306" pitchFamily="34" charset="0"/>
              </a:rPr>
              <a:t>Fightere – Stafettens </a:t>
            </a:r>
            <a:r>
              <a:rPr lang="da-DK" b="1" dirty="0">
                <a:latin typeface="Berlin Sans FB" panose="020E0602020502020306" pitchFamily="34" charset="0"/>
              </a:rPr>
              <a:t>Æ</a:t>
            </a:r>
            <a:r>
              <a:rPr lang="da-DK" b="1" dirty="0" smtClean="0">
                <a:latin typeface="Berlin Sans FB" panose="020E0602020502020306" pitchFamily="34" charset="0"/>
              </a:rPr>
              <a:t>resgæster</a:t>
            </a:r>
            <a:endParaRPr lang="da-DK" b="1" dirty="0">
              <a:latin typeface="Berlin Sans FB" panose="020E0602020502020306" pitchFamily="34" charset="0"/>
            </a:endParaRPr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90" y="1825625"/>
            <a:ext cx="7733420" cy="4351338"/>
          </a:xfrm>
        </p:spPr>
      </p:pic>
    </p:spTree>
    <p:extLst>
      <p:ext uri="{BB962C8B-B14F-4D97-AF65-F5344CB8AC3E}">
        <p14:creationId xmlns:p14="http://schemas.microsoft.com/office/powerpoint/2010/main" val="2651943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latin typeface="Berlin Sans FB" panose="020E0602020502020306" pitchFamily="34" charset="0"/>
              </a:rPr>
              <a:t>Fightere</a:t>
            </a:r>
            <a:endParaRPr lang="en-US" b="1" dirty="0">
              <a:latin typeface="Berlin Sans FB" panose="020E0602020502020306" pitchFamily="34" charset="0"/>
            </a:endParaRPr>
          </a:p>
        </p:txBody>
      </p:sp>
      <p:sp>
        <p:nvSpPr>
          <p:cNvPr id="13" name="Pladsholder til indhold 12"/>
          <p:cNvSpPr>
            <a:spLocks noGrp="1"/>
          </p:cNvSpPr>
          <p:nvPr>
            <p:ph sz="half" idx="1"/>
          </p:nvPr>
        </p:nvSpPr>
        <p:spPr>
          <a:xfrm>
            <a:off x="3505200" y="1690688"/>
            <a:ext cx="5181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 smtClean="0"/>
              <a:t>Være</a:t>
            </a:r>
            <a:r>
              <a:rPr lang="en-US" dirty="0" smtClean="0"/>
              <a:t> </a:t>
            </a:r>
            <a:r>
              <a:rPr lang="en-US" dirty="0"/>
              <a:t>med </a:t>
            </a:r>
            <a:r>
              <a:rPr lang="en-US" dirty="0" err="1"/>
              <a:t>til</a:t>
            </a:r>
            <a:r>
              <a:rPr lang="en-US" dirty="0"/>
              <a:t> at </a:t>
            </a:r>
            <a:r>
              <a:rPr lang="en-US" dirty="0" err="1"/>
              <a:t>støtte</a:t>
            </a:r>
            <a:r>
              <a:rPr lang="en-US" dirty="0"/>
              <a:t> op om </a:t>
            </a:r>
            <a:r>
              <a:rPr lang="en-US" dirty="0" err="1"/>
              <a:t>dem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tidligere</a:t>
            </a:r>
            <a:r>
              <a:rPr lang="en-US" dirty="0"/>
              <a:t>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været</a:t>
            </a:r>
            <a:r>
              <a:rPr lang="en-US" dirty="0"/>
              <a:t> med </a:t>
            </a:r>
            <a:r>
              <a:rPr lang="en-US" dirty="0" err="1"/>
              <a:t>som</a:t>
            </a:r>
            <a:r>
              <a:rPr lang="en-US" dirty="0"/>
              <a:t> Fighter.</a:t>
            </a:r>
          </a:p>
          <a:p>
            <a:pPr marL="0" indent="0" algn="ctr">
              <a:buNone/>
            </a:pPr>
            <a:r>
              <a:rPr lang="en-US" dirty="0" err="1"/>
              <a:t>Være</a:t>
            </a:r>
            <a:r>
              <a:rPr lang="en-US" dirty="0"/>
              <a:t> med </a:t>
            </a:r>
            <a:r>
              <a:rPr lang="en-US" dirty="0" err="1"/>
              <a:t>til</a:t>
            </a:r>
            <a:r>
              <a:rPr lang="en-US" dirty="0"/>
              <a:t> at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ramt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kræft</a:t>
            </a:r>
            <a:r>
              <a:rPr lang="en-US" dirty="0"/>
              <a:t> </a:t>
            </a:r>
            <a:r>
              <a:rPr lang="en-US" dirty="0" err="1"/>
              <a:t>får</a:t>
            </a:r>
            <a:r>
              <a:rPr lang="en-US" dirty="0"/>
              <a:t> en </a:t>
            </a:r>
            <a:r>
              <a:rPr lang="en-US" dirty="0" err="1"/>
              <a:t>dejlig</a:t>
            </a:r>
            <a:r>
              <a:rPr lang="en-US" dirty="0"/>
              <a:t> </a:t>
            </a:r>
            <a:r>
              <a:rPr lang="en-US" dirty="0" err="1"/>
              <a:t>oplevelse</a:t>
            </a:r>
            <a:r>
              <a:rPr lang="en-US" dirty="0"/>
              <a:t> under </a:t>
            </a:r>
            <a:r>
              <a:rPr lang="en-US" dirty="0" err="1"/>
              <a:t>Stafetten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504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b="1" dirty="0" smtClean="0">
                <a:latin typeface="Berlin Sans FB" panose="020E0602020502020306" pitchFamily="34" charset="0"/>
              </a:rPr>
              <a:t>Tænd et LYS</a:t>
            </a:r>
            <a:endParaRPr lang="da-DK" b="1" dirty="0">
              <a:latin typeface="Berlin Sans FB" panose="020E0602020502020306" pitchFamily="34" charset="0"/>
            </a:endParaRPr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43537"/>
            <a:ext cx="5181600" cy="2915513"/>
          </a:xfrm>
        </p:spPr>
      </p:pic>
      <p:pic>
        <p:nvPicPr>
          <p:cNvPr id="6" name="Pladsholder til indhold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3537"/>
            <a:ext cx="5181600" cy="2915513"/>
          </a:xfrm>
        </p:spPr>
      </p:pic>
    </p:spTree>
    <p:extLst>
      <p:ext uri="{BB962C8B-B14F-4D97-AF65-F5344CB8AC3E}">
        <p14:creationId xmlns:p14="http://schemas.microsoft.com/office/powerpoint/2010/main" val="2283595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b="1" dirty="0" smtClean="0">
                <a:latin typeface="Berlin Sans FB" panose="020E0602020502020306" pitchFamily="34" charset="0"/>
              </a:rPr>
              <a:t>Hold og deltagere</a:t>
            </a:r>
            <a:endParaRPr lang="da-DK" b="1" dirty="0">
              <a:latin typeface="Berlin Sans FB" panose="020E0602020502020306" pitchFamily="34" charset="0"/>
            </a:endParaRPr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43537"/>
            <a:ext cx="5181600" cy="2915513"/>
          </a:xfrm>
        </p:spPr>
      </p:pic>
      <p:pic>
        <p:nvPicPr>
          <p:cNvPr id="6" name="Pladsholder til indhold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3537"/>
            <a:ext cx="5181600" cy="2915513"/>
          </a:xfrm>
        </p:spPr>
      </p:pic>
    </p:spTree>
    <p:extLst>
      <p:ext uri="{BB962C8B-B14F-4D97-AF65-F5344CB8AC3E}">
        <p14:creationId xmlns:p14="http://schemas.microsoft.com/office/powerpoint/2010/main" val="1387491492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48E02E966284544BA6F58B93B40BA21" ma:contentTypeVersion="5" ma:contentTypeDescription="Opret et nyt dokument." ma:contentTypeScope="" ma:versionID="21c36d47e12ec2b8cb8417f5a996d11f">
  <xsd:schema xmlns:xsd="http://www.w3.org/2001/XMLSchema" xmlns:xs="http://www.w3.org/2001/XMLSchema" xmlns:p="http://schemas.microsoft.com/office/2006/metadata/properties" xmlns:ns2="73e14474-1faa-4a75-ae4d-6de64302e6d3" targetNamespace="http://schemas.microsoft.com/office/2006/metadata/properties" ma:root="true" ma:fieldsID="d785a1c0d365c7ef2a0b9a1600136e3c" ns2:_="">
    <xsd:import namespace="73e14474-1faa-4a75-ae4d-6de64302e6d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e14474-1faa-4a75-ae4d-6de64302e6d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Hashværdi for deling" ma:internalName="SharingHintHash" ma:readOnly="true">
      <xsd:simpleType>
        <xsd:restriction base="dms:Text"/>
      </xsd:simpleType>
    </xsd:element>
    <xsd:element name="SharedWithDetails" ma:index="10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Sidst delt efter brug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Sidst delt efter tid" ma:description="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AC5EC3-A2DD-4D7C-9B95-03FAE7F09C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e14474-1faa-4a75-ae4d-6de64302e6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D365780-8A37-4C1A-8FDC-C547A139641B}">
  <ds:schemaRefs>
    <ds:schemaRef ds:uri="http://purl.org/dc/terms/"/>
    <ds:schemaRef ds:uri="http://schemas.openxmlformats.org/package/2006/metadata/core-properties"/>
    <ds:schemaRef ds:uri="http://purl.org/dc/dcmitype/"/>
    <ds:schemaRef ds:uri="73e14474-1faa-4a75-ae4d-6de64302e6d3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39E6BC0-4591-452C-B82A-CD64A2FFC4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1043</TotalTime>
  <Words>517</Words>
  <Application>Microsoft Office PowerPoint</Application>
  <PresentationFormat>Widescreen</PresentationFormat>
  <Paragraphs>131</Paragraphs>
  <Slides>23</Slides>
  <Notes>7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23</vt:i4>
      </vt:variant>
    </vt:vector>
  </HeadingPairs>
  <TitlesOfParts>
    <vt:vector size="28" baseType="lpstr">
      <vt:lpstr>Arial</vt:lpstr>
      <vt:lpstr>Berlin Sans FB</vt:lpstr>
      <vt:lpstr>Calibri</vt:lpstr>
      <vt:lpstr>Calibri Light</vt:lpstr>
      <vt:lpstr>Kontortema</vt:lpstr>
      <vt:lpstr>Hjertelig velkommen til orienteringsmødet</vt:lpstr>
      <vt:lpstr>Organisationen bag stafetten 2017</vt:lpstr>
      <vt:lpstr>Tovholdere Medier IT</vt:lpstr>
      <vt:lpstr>Tovholder Sponsorer (ikke kunstauktion)</vt:lpstr>
      <vt:lpstr>VIBEKE BLANDT 3 FINALISTER TIL ÅRETS ØSTJYDE I TV2ØSTJ</vt:lpstr>
      <vt:lpstr>Fightere – Stafettens Æresgæster</vt:lpstr>
      <vt:lpstr>Fightere</vt:lpstr>
      <vt:lpstr>Tænd et LYS</vt:lpstr>
      <vt:lpstr>Hold og deltagere</vt:lpstr>
      <vt:lpstr>Oplysning</vt:lpstr>
      <vt:lpstr>Mad under stafetten</vt:lpstr>
      <vt:lpstr>SPONSORER 2016</vt:lpstr>
      <vt:lpstr>Sponsorer modtager (nye 2017 følger)</vt:lpstr>
      <vt:lpstr>Sponsor-oplysninger fra holdkaptajn</vt:lpstr>
      <vt:lpstr>KUNSTAUKTION </vt:lpstr>
      <vt:lpstr>KUNSTAUKTION </vt:lpstr>
      <vt:lpstr>KUNSTAUKTION </vt:lpstr>
      <vt:lpstr>KUNSTAUKTION </vt:lpstr>
      <vt:lpstr>KUNSTAUKTION </vt:lpstr>
      <vt:lpstr>Logistik pladsen</vt:lpstr>
      <vt:lpstr>Rutekort 2017 (1 kort/1 lang)</vt:lpstr>
      <vt:lpstr>Uddeling af foldere og flyers</vt:lpstr>
      <vt:lpstr>SAMMEN ER VI ”meget”STÆRKERE tak for i aften!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Irene Tranholm Damkjær</dc:creator>
  <cp:lastModifiedBy>Line Rahbek</cp:lastModifiedBy>
  <cp:revision>66</cp:revision>
  <dcterms:created xsi:type="dcterms:W3CDTF">2016-11-15T01:50:46Z</dcterms:created>
  <dcterms:modified xsi:type="dcterms:W3CDTF">2017-01-16T11:02:55Z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0x010100D48E02E966284544BA6F58B93B40BA21</vt:lpwstr>
  </property>
</Properties>
</file>